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7" r:id="rId3"/>
    <p:sldId id="269" r:id="rId4"/>
    <p:sldId id="259" r:id="rId5"/>
    <p:sldId id="285" r:id="rId6"/>
    <p:sldId id="286" r:id="rId7"/>
    <p:sldId id="261" r:id="rId8"/>
    <p:sldId id="292" r:id="rId9"/>
    <p:sldId id="270" r:id="rId10"/>
    <p:sldId id="287" r:id="rId11"/>
    <p:sldId id="288" r:id="rId12"/>
    <p:sldId id="275" r:id="rId13"/>
    <p:sldId id="293" r:id="rId14"/>
    <p:sldId id="271" r:id="rId15"/>
    <p:sldId id="290" r:id="rId16"/>
    <p:sldId id="289" r:id="rId17"/>
    <p:sldId id="276" r:id="rId18"/>
    <p:sldId id="294" r:id="rId19"/>
    <p:sldId id="260" r:id="rId20"/>
    <p:sldId id="291" r:id="rId21"/>
    <p:sldId id="277" r:id="rId22"/>
    <p:sldId id="278" r:id="rId23"/>
    <p:sldId id="264" r:id="rId24"/>
  </p:sldIdLst>
  <p:sldSz cx="12192000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3C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73F7AA83-DE31-4E93-AB07-EF7FB05F667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1290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Kliknij, aby edytować style wzorca tekstu</a:t>
            </a:r>
          </a:p>
          <a:p>
            <a:pPr lvl="1" rtl="0"/>
            <a:r>
              <a:t>Drugi poziom</a:t>
            </a:r>
          </a:p>
          <a:p>
            <a:pPr lvl="2" rtl="0"/>
            <a:r>
              <a:t>Trzeci poziom</a:t>
            </a:r>
          </a:p>
          <a:p>
            <a:pPr lvl="3" rtl="0"/>
            <a:r>
              <a:t>Czwarty poziom</a:t>
            </a:r>
          </a:p>
          <a:p>
            <a:pPr lvl="4" rtl="0"/>
            <a:r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935E2820-AFE1-45FA-949E-17BDB534E1D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1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7542409-6A04-4DC6-AC3A-D3758287A8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935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49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6600"/>
            </a:lvl1pPr>
          </a:lstStyle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pl-PL" smtClean="0"/>
              <a:t>Kliknij, aby edytować styl wzorca podtytułu</a:t>
            </a:r>
            <a:endParaRPr/>
          </a:p>
        </p:txBody>
      </p:sp>
      <p:sp>
        <p:nvSpPr>
          <p:cNvPr id="8" name="Data — symbol zastępczy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9" name="Stopka — symbol zastępczy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10" name="Numer slajdu — symbol zastępczy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054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766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/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949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99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rtlCol="0" anchor="b">
            <a:normAutofit/>
          </a:bodyPr>
          <a:lstStyle>
            <a:lvl1pPr algn="l" rtl="0">
              <a:defRPr sz="5200"/>
            </a:lvl1pPr>
          </a:lstStyle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00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791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75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/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/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304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830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252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770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8" name="Prostokąt zaokrąglony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/>
          </a:p>
        </p:txBody>
      </p:sp>
      <p:sp>
        <p:nvSpPr>
          <p:cNvPr id="3" name="Obraz — symbol zastępczy 2" descr="Pusty symbol zastępczy pozwalający dodać obraz. Kliknij symbol zastępczy i wybierz obraz, który chcesz dodać.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pl-PL" smtClean="0"/>
              <a:t>Kliknij ikonę, aby dodać obraz</a:t>
            </a:r>
            <a:endParaRPr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930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l"/>
              <a:t>Kliknij, aby edytować styl wzorca tytułu</a:t>
            </a:r>
            <a:endParaRPr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"/>
              <a:t>Kliknij, aby edytować style wzorca tekstu</a:t>
            </a:r>
          </a:p>
          <a:p>
            <a:pPr lvl="1" rtl="0"/>
            <a:r>
              <a:rPr lang="pl"/>
              <a:t>Drugi poziom</a:t>
            </a:r>
          </a:p>
          <a:p>
            <a:pPr lvl="2" rtl="0"/>
            <a:r>
              <a:rPr lang="pl"/>
              <a:t>Trzeci poziom</a:t>
            </a:r>
          </a:p>
          <a:p>
            <a:pPr lvl="3" rtl="0"/>
            <a:r>
              <a:rPr lang="pl"/>
              <a:t>Czwarty poziom</a:t>
            </a:r>
          </a:p>
          <a:p>
            <a:pPr lvl="4" rtl="0"/>
            <a:r>
              <a:rPr lang="pl"/>
              <a:t>Piąty poziom</a:t>
            </a:r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2"/>
                </a:solidFill>
              </a:defRPr>
            </a:lvl1pPr>
          </a:lstStyle>
          <a:p>
            <a:pPr rtl="0"/>
            <a:r>
              <a:rPr lang="en-US"/>
              <a:t>2016-09-01</a:t>
            </a:r>
            <a:endParaRPr lang="en-US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2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 b="1">
                <a:solidFill>
                  <a:srgbClr val="AB3C19"/>
                </a:solidFill>
              </a:defRPr>
            </a:lvl1pPr>
          </a:lstStyle>
          <a:p>
            <a:pPr rtl="0"/>
            <a:fld id="{8FDBFFB2-86D9-4B8F-A59A-553A60B94B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5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jpe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07549" y="1539831"/>
            <a:ext cx="7091361" cy="2793906"/>
          </a:xfrm>
        </p:spPr>
        <p:txBody>
          <a:bodyPr rtlCol="0"/>
          <a:lstStyle/>
          <a:p>
            <a:pPr algn="ctr" rtl="0"/>
            <a:r>
              <a:rPr lang="pl" dirty="0" smtClean="0"/>
              <a:t>Wirtualny </a:t>
            </a:r>
            <a:br>
              <a:rPr lang="pl" dirty="0" smtClean="0"/>
            </a:br>
            <a:r>
              <a:rPr lang="pl" dirty="0" smtClean="0"/>
              <a:t>„Dzień Otwarty” </a:t>
            </a:r>
            <a:endParaRPr lang="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119656" y="6019800"/>
            <a:ext cx="7091361" cy="838200"/>
          </a:xfrm>
        </p:spPr>
        <p:txBody>
          <a:bodyPr rtlCol="0"/>
          <a:lstStyle/>
          <a:p>
            <a:pPr algn="ctr" rtl="0"/>
            <a:r>
              <a:rPr lang="pl" dirty="0" smtClean="0"/>
              <a:t>Gdynia </a:t>
            </a:r>
          </a:p>
          <a:p>
            <a:pPr algn="ctr" rtl="0"/>
            <a:r>
              <a:rPr lang="pl" sz="1800" dirty="0" smtClean="0"/>
              <a:t>2021/2022 r. </a:t>
            </a:r>
            <a:endParaRPr lang="pl" sz="18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69" y="120091"/>
            <a:ext cx="3697871" cy="1922893"/>
          </a:xfrm>
          <a:prstGeom prst="rect">
            <a:avLst/>
          </a:prstGeom>
        </p:spPr>
      </p:pic>
      <p:pic>
        <p:nvPicPr>
          <p:cNvPr id="4" name="11-krasnoludki instrument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Kadra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Pogórze</a:t>
            </a:r>
            <a:endParaRPr lang="pl-PL" dirty="0"/>
          </a:p>
        </p:txBody>
      </p:sp>
      <p:pic>
        <p:nvPicPr>
          <p:cNvPr id="8" name="Symbol zastępczy obrazu 7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7" r="48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9322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Plac zabaw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" r="1683"/>
          <a:stretch>
            <a:fillRect/>
          </a:stretch>
        </p:blipFill>
        <p:spPr>
          <a:xfrm>
            <a:off x="1754102" y="837994"/>
            <a:ext cx="2848438" cy="1964440"/>
          </a:xfrm>
        </p:spPr>
      </p:pic>
      <p:sp>
        <p:nvSpPr>
          <p:cNvPr id="5" name="Symbol zastępczy tekstu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Pogórze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696" y="837994"/>
            <a:ext cx="2947378" cy="196444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005" y="2895482"/>
            <a:ext cx="2906536" cy="193721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696" y="2895482"/>
            <a:ext cx="2947378" cy="196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0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Sale zabaw </a:t>
            </a:r>
            <a:endParaRPr lang="pl-PL" dirty="0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" r="1608"/>
          <a:stretch>
            <a:fillRect/>
          </a:stretch>
        </p:blipFill>
        <p:spPr>
          <a:xfrm>
            <a:off x="1564631" y="729867"/>
            <a:ext cx="2957942" cy="2039960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Pogórze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631" y="2914839"/>
            <a:ext cx="2957942" cy="2036268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141" y="2914839"/>
            <a:ext cx="3056209" cy="203996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141" y="764293"/>
            <a:ext cx="2957384" cy="197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0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Dzień z życia żłobka</a:t>
            </a:r>
            <a:endParaRPr lang="pl-PL" dirty="0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1" r="9191"/>
          <a:stretch>
            <a:fillRect/>
          </a:stretch>
        </p:blipFill>
        <p:spPr>
          <a:xfrm>
            <a:off x="1469191" y="791862"/>
            <a:ext cx="2047500" cy="1967814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Pogórze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249" y="2899709"/>
            <a:ext cx="1960854" cy="208829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191" y="2891476"/>
            <a:ext cx="2047500" cy="2088293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714" y="791862"/>
            <a:ext cx="2038310" cy="196781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30722" y="2947083"/>
            <a:ext cx="2088292" cy="1977081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86241" y="826816"/>
            <a:ext cx="1967814" cy="18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2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F</a:t>
            </a:r>
            <a:r>
              <a:rPr lang="pl-PL" dirty="0" smtClean="0"/>
              <a:t>ilia </a:t>
            </a:r>
            <a:r>
              <a:rPr lang="pl-PL" dirty="0"/>
              <a:t>Dąbrowa </a:t>
            </a:r>
            <a:r>
              <a:rPr lang="pl-PL" dirty="0" smtClean="0"/>
              <a:t>-ul</a:t>
            </a:r>
            <a:r>
              <a:rPr lang="pl-PL" dirty="0"/>
              <a:t>. </a:t>
            </a:r>
            <a:r>
              <a:rPr lang="pl-PL" dirty="0" err="1"/>
              <a:t>Wiczlińska</a:t>
            </a:r>
            <a:r>
              <a:rPr lang="pl-PL" dirty="0"/>
              <a:t> </a:t>
            </a:r>
            <a:r>
              <a:rPr lang="pl-PL" dirty="0" smtClean="0"/>
              <a:t>33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870" y="1213022"/>
            <a:ext cx="6359611" cy="3541096"/>
          </a:xfrm>
        </p:spPr>
      </p:pic>
      <p:sp>
        <p:nvSpPr>
          <p:cNvPr id="5" name="Prostokąt 4"/>
          <p:cNvSpPr/>
          <p:nvPr/>
        </p:nvSpPr>
        <p:spPr>
          <a:xfrm>
            <a:off x="2092218" y="4920520"/>
            <a:ext cx="7595669" cy="966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274955" lvl="1" algn="ctr" fontAlgn="base">
              <a:spcAft>
                <a:spcPts val="135"/>
              </a:spcAft>
              <a:buClr>
                <a:srgbClr val="000000"/>
              </a:buClr>
              <a:buSzPts val="1100"/>
            </a:pPr>
            <a:r>
              <a:rPr lang="pl-PL" sz="2800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79  miejsc </a:t>
            </a:r>
            <a:r>
              <a:rPr lang="pl-PL" sz="28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 podziałem </a:t>
            </a:r>
            <a:r>
              <a:rPr lang="pl-PL" sz="2800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 4 </a:t>
            </a:r>
            <a:r>
              <a:rPr lang="pl-PL" sz="28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grupy wiekowe </a:t>
            </a:r>
            <a:endParaRPr lang="pl-PL" sz="2800" b="1" dirty="0" smtClea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74955" lvl="1" algn="ctr" fontAlgn="base">
              <a:spcAft>
                <a:spcPts val="135"/>
              </a:spcAft>
              <a:buClr>
                <a:srgbClr val="000000"/>
              </a:buClr>
              <a:buSzPts val="1100"/>
            </a:pPr>
            <a:r>
              <a:rPr lang="pl-PL" sz="2800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 </a:t>
            </a:r>
            <a:r>
              <a:rPr lang="pl-PL" sz="28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roku życia do 3 lat.</a:t>
            </a:r>
            <a:endParaRPr lang="pl-PL" sz="2800" b="1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55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Kadra</a:t>
            </a:r>
            <a:endParaRPr lang="pl-PL" dirty="0"/>
          </a:p>
        </p:txBody>
      </p:sp>
      <p:pic>
        <p:nvPicPr>
          <p:cNvPr id="3" name="Symbol zastępczy obrazu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8" b="4048"/>
          <a:stretch>
            <a:fillRect/>
          </a:stretch>
        </p:blipFill>
        <p:spPr>
          <a:xfrm>
            <a:off x="5868411" y="826042"/>
            <a:ext cx="2134242" cy="1859490"/>
          </a:xfrm>
        </p:spPr>
      </p:pic>
      <p:sp>
        <p:nvSpPr>
          <p:cNvPr id="5" name="Symbol zastępczy tekstu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Dąbrowa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469" y="826042"/>
            <a:ext cx="2074429" cy="1859491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033" y="839173"/>
            <a:ext cx="1939923" cy="1859491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12813" y="2810558"/>
            <a:ext cx="2049041" cy="2123729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443" y="2847903"/>
            <a:ext cx="1986177" cy="2049041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079" y="2850163"/>
            <a:ext cx="1985832" cy="204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00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Plac zabaw</a:t>
            </a:r>
            <a:endParaRPr lang="pl-PL" dirty="0"/>
          </a:p>
        </p:txBody>
      </p:sp>
      <p:pic>
        <p:nvPicPr>
          <p:cNvPr id="3" name="Symbol zastępczy obrazu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3" b="4023"/>
          <a:stretch>
            <a:fillRect/>
          </a:stretch>
        </p:blipFill>
        <p:spPr>
          <a:xfrm>
            <a:off x="1497180" y="647700"/>
            <a:ext cx="3134034" cy="2161403"/>
          </a:xfrm>
        </p:spPr>
      </p:pic>
      <p:sp>
        <p:nvSpPr>
          <p:cNvPr id="5" name="Symbol zastępczy tekstu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Dąbrowa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09" y="647700"/>
            <a:ext cx="3075460" cy="216140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180" y="2949146"/>
            <a:ext cx="3134034" cy="230659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267" y="2920314"/>
            <a:ext cx="3113904" cy="233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70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Sale zabaw </a:t>
            </a:r>
            <a:endParaRPr lang="pl-PL" dirty="0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" r="1608"/>
          <a:stretch>
            <a:fillRect/>
          </a:stretch>
        </p:blipFill>
        <p:spPr>
          <a:xfrm>
            <a:off x="1704675" y="768179"/>
            <a:ext cx="2871247" cy="1980170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Dąbrowa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94" y="768179"/>
            <a:ext cx="2966634" cy="198017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675" y="2911049"/>
            <a:ext cx="2912638" cy="1944129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94" y="2850293"/>
            <a:ext cx="2966634" cy="198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1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Dzień z życia żłobka</a:t>
            </a:r>
            <a:endParaRPr lang="pl-PL" dirty="0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" b="597"/>
          <a:stretch>
            <a:fillRect/>
          </a:stretch>
        </p:blipFill>
        <p:spPr>
          <a:xfrm>
            <a:off x="1534806" y="631250"/>
            <a:ext cx="2065128" cy="2284945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Dąbrowa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160" y="631249"/>
            <a:ext cx="2059515" cy="228494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806" y="3101465"/>
            <a:ext cx="2065129" cy="210320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717" y="3110147"/>
            <a:ext cx="2097958" cy="2094526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925" y="3088823"/>
            <a:ext cx="2027476" cy="211585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925" y="631249"/>
            <a:ext cx="2027476" cy="22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08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76151" y="512807"/>
            <a:ext cx="8170349" cy="823788"/>
          </a:xfrm>
        </p:spPr>
        <p:txBody>
          <a:bodyPr rtlCol="0">
            <a:normAutofit/>
          </a:bodyPr>
          <a:lstStyle/>
          <a:p>
            <a:r>
              <a:rPr lang="pl" b="1" dirty="0" smtClean="0"/>
              <a:t>Godziny otwarcia</a:t>
            </a:r>
            <a:endParaRPr lang="pl" b="1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4187997" y="1787611"/>
            <a:ext cx="7732154" cy="4209535"/>
          </a:xfrm>
        </p:spPr>
        <p:txBody>
          <a:bodyPr rtlCol="0">
            <a:normAutofit/>
          </a:bodyPr>
          <a:lstStyle/>
          <a:p>
            <a:r>
              <a:rPr lang="pl-PL" sz="2400" b="1" dirty="0" smtClean="0"/>
              <a:t>Pn.- pt. : 6:00 -17:00. </a:t>
            </a:r>
          </a:p>
          <a:p>
            <a:endParaRPr lang="pl-PL" sz="2400" dirty="0" smtClean="0"/>
          </a:p>
          <a:p>
            <a:r>
              <a:rPr lang="pl-PL" sz="2400" b="1" dirty="0" smtClean="0"/>
              <a:t>Żłobek zamknięty jest w: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2400" dirty="0" smtClean="0"/>
              <a:t>Dni ustawowo wolne od pracy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2400" dirty="0" smtClean="0"/>
              <a:t>Podczas przerwy wakacyjnej ( nie dłuższej niż m-</a:t>
            </a:r>
            <a:r>
              <a:rPr lang="pl-PL" sz="2400" dirty="0" err="1" smtClean="0"/>
              <a:t>sc</a:t>
            </a:r>
            <a:r>
              <a:rPr lang="pl-PL" sz="2400" dirty="0" smtClean="0"/>
              <a:t>)</a:t>
            </a:r>
          </a:p>
          <a:p>
            <a:pPr>
              <a:lnSpc>
                <a:spcPct val="120000"/>
              </a:lnSpc>
            </a:pPr>
            <a:r>
              <a:rPr lang="pl-PL" sz="2400" dirty="0" smtClean="0"/>
              <a:t>(wiadomość  o terminie przerwy nie  później niż do dnia 31   stycznia każdego roku.</a:t>
            </a:r>
          </a:p>
          <a:p>
            <a:pPr rtl="0"/>
            <a:endParaRPr lang="pl" dirty="0"/>
          </a:p>
        </p:txBody>
      </p:sp>
      <p:sp>
        <p:nvSpPr>
          <p:cNvPr id="4" name="AutoShape 4" descr="Wybieramy zegar do pokoju dziecka - Allegro.p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32" name="Picture 8" descr="Zegary dziecięce | Zegar dziecięcy z kolorowymi cyferkami |  Narzutynalozko.pl | Narzuty | Koce | Zasłony | Pościel i in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332" y="2014151"/>
            <a:ext cx="2343665" cy="234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456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" dirty="0" smtClean="0"/>
              <a:t>Witamy w naszym żłobku ...</a:t>
            </a:r>
            <a:endParaRPr lang="en-US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1641389" y="2743200"/>
            <a:ext cx="9372600" cy="4114800"/>
          </a:xfrm>
        </p:spPr>
        <p:txBody>
          <a:bodyPr rtlCol="0"/>
          <a:lstStyle/>
          <a:p>
            <a:r>
              <a:rPr lang="pl-PL" dirty="0" smtClean="0"/>
              <a:t>siedziba (ul. Wójta Radtkego 23)</a:t>
            </a:r>
          </a:p>
          <a:p>
            <a:r>
              <a:rPr lang="pl-PL" dirty="0" smtClean="0"/>
              <a:t>filia </a:t>
            </a:r>
            <a:r>
              <a:rPr lang="pl-PL" dirty="0"/>
              <a:t>Pogórze (ul. Porębskiego 21)</a:t>
            </a:r>
          </a:p>
          <a:p>
            <a:r>
              <a:rPr lang="pl-PL" dirty="0"/>
              <a:t>filia Dąbrowa (ul. </a:t>
            </a:r>
            <a:r>
              <a:rPr lang="pl-PL" dirty="0" err="1"/>
              <a:t>Wiczlińska</a:t>
            </a:r>
            <a:r>
              <a:rPr lang="pl-PL" dirty="0"/>
              <a:t> 33</a:t>
            </a:r>
            <a:r>
              <a:rPr lang="pl-PL" dirty="0" smtClean="0"/>
              <a:t>)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9326" y="1600200"/>
            <a:ext cx="3844663" cy="416060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097" y="1829705"/>
            <a:ext cx="627942" cy="62794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8746" y="1807874"/>
            <a:ext cx="2743438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92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072" y="83599"/>
            <a:ext cx="5337538" cy="5943576"/>
          </a:xfrm>
          <a:prstGeom prst="rect">
            <a:avLst/>
          </a:prstGeom>
        </p:spPr>
      </p:pic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143438" y="353961"/>
            <a:ext cx="3651813" cy="1189704"/>
          </a:xfrm>
        </p:spPr>
        <p:txBody>
          <a:bodyPr/>
          <a:lstStyle/>
          <a:p>
            <a:r>
              <a:rPr lang="pl-PL" b="1" dirty="0" smtClean="0"/>
              <a:t>Dzień w żłobku 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238196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2026981" y="5172"/>
            <a:ext cx="9372600" cy="1200416"/>
          </a:xfrm>
        </p:spPr>
        <p:txBody>
          <a:bodyPr/>
          <a:lstStyle/>
          <a:p>
            <a:r>
              <a:rPr lang="pl-PL" b="1" dirty="0"/>
              <a:t>WYPRAWKA</a:t>
            </a:r>
            <a:r>
              <a:rPr lang="pl-PL" dirty="0"/>
              <a:t> 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1074315" y="1205588"/>
            <a:ext cx="9372600" cy="4114800"/>
          </a:xfrm>
        </p:spPr>
        <p:txBody>
          <a:bodyPr>
            <a:normAutofit/>
          </a:bodyPr>
          <a:lstStyle/>
          <a:p>
            <a:r>
              <a:rPr lang="pl-PL" dirty="0" smtClean="0"/>
              <a:t>Kapcie </a:t>
            </a:r>
          </a:p>
          <a:p>
            <a:r>
              <a:rPr lang="pl-PL" dirty="0" smtClean="0"/>
              <a:t>Piżama</a:t>
            </a:r>
            <a:endParaRPr lang="pl-PL" dirty="0"/>
          </a:p>
          <a:p>
            <a:pPr fontAlgn="base"/>
            <a:r>
              <a:rPr lang="pl-PL" dirty="0" smtClean="0"/>
              <a:t>Bielizna </a:t>
            </a:r>
            <a:r>
              <a:rPr lang="pl-PL" dirty="0"/>
              <a:t>osobista i odzież na przebranie </a:t>
            </a:r>
            <a:endParaRPr lang="pl-PL" dirty="0" smtClean="0"/>
          </a:p>
          <a:p>
            <a:pPr fontAlgn="base"/>
            <a:r>
              <a:rPr lang="pl-PL" dirty="0" smtClean="0"/>
              <a:t>Pieluchy </a:t>
            </a:r>
          </a:p>
          <a:p>
            <a:pPr fontAlgn="base"/>
            <a:r>
              <a:rPr lang="pl-PL" dirty="0" smtClean="0"/>
              <a:t>Podkłady </a:t>
            </a:r>
          </a:p>
          <a:p>
            <a:pPr fontAlgn="base"/>
            <a:r>
              <a:rPr lang="pl-PL" dirty="0" smtClean="0"/>
              <a:t>Smoczek </a:t>
            </a:r>
            <a:r>
              <a:rPr lang="pl-PL" dirty="0"/>
              <a:t>(o ile dziecko używa</a:t>
            </a:r>
            <a:r>
              <a:rPr lang="pl-PL" dirty="0" smtClean="0"/>
              <a:t>)</a:t>
            </a:r>
            <a:endParaRPr lang="pl-PL" dirty="0"/>
          </a:p>
          <a:p>
            <a:pPr fontAlgn="base"/>
            <a:r>
              <a:rPr lang="pl-PL" dirty="0" smtClean="0"/>
              <a:t>Chusteczki </a:t>
            </a:r>
            <a:r>
              <a:rPr lang="pl-PL" dirty="0"/>
              <a:t>higieniczne i nawilżane.</a:t>
            </a:r>
          </a:p>
          <a:p>
            <a:pPr fontAlgn="base"/>
            <a:r>
              <a:rPr lang="pl-PL" dirty="0" smtClean="0"/>
              <a:t>Artykuły papiernicze</a:t>
            </a: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2445" y="1051725"/>
            <a:ext cx="5807278" cy="354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33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daptacja Dzieci w żłobku | Żłobek Gminny w Nowych Skalmierzyca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536" y="393356"/>
            <a:ext cx="5483867" cy="233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1598612" y="4341340"/>
            <a:ext cx="9654273" cy="1334529"/>
          </a:xfrm>
        </p:spPr>
        <p:txBody>
          <a:bodyPr>
            <a:normAutofit fontScale="90000"/>
          </a:bodyPr>
          <a:lstStyle/>
          <a:p>
            <a:r>
              <a:rPr lang="pl-PL" dirty="0"/>
              <a:t>Żłobek to całkiem nowy świat dla dziecka. Dla każdego dziecka to duża zmiana i ważne </a:t>
            </a:r>
            <a:r>
              <a:rPr lang="pl-PL" dirty="0" smtClean="0"/>
              <a:t>przeżycie, </a:t>
            </a:r>
            <a:r>
              <a:rPr lang="pl-PL" dirty="0"/>
              <a:t>potrzebuje czasu, by poznać i zdobyć zaufanie do nowego miejsca, pań opiekunek,  przyzwyczaić się do zmienionego rytmu dnia oraz życia w grupie.  </a:t>
            </a: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0536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-71608" y="2735952"/>
            <a:ext cx="11604582" cy="2361805"/>
          </a:xfrm>
        </p:spPr>
        <p:txBody>
          <a:bodyPr rtlCol="0"/>
          <a:lstStyle/>
          <a:p>
            <a:pPr rtl="0"/>
            <a:r>
              <a:rPr lang="pl" sz="4800" dirty="0" smtClean="0"/>
              <a:t>Do zobaczenia we wrześniu ...</a:t>
            </a:r>
            <a:r>
              <a:rPr lang="pl" dirty="0" smtClean="0"/>
              <a:t> </a:t>
            </a:r>
            <a:endParaRPr lang="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20129" y="2337426"/>
            <a:ext cx="9201665" cy="1077137"/>
          </a:xfrm>
        </p:spPr>
        <p:txBody>
          <a:bodyPr>
            <a:normAutofit fontScale="92500"/>
          </a:bodyPr>
          <a:lstStyle/>
          <a:p>
            <a:r>
              <a:rPr lang="pl-PL" b="1" dirty="0" smtClean="0"/>
              <a:t>Zachęcamy do zapoznania się z przewodnikiem </a:t>
            </a:r>
            <a:r>
              <a:rPr lang="pl-PL" b="1" dirty="0"/>
              <a:t>naszego </a:t>
            </a:r>
            <a:r>
              <a:rPr lang="pl-PL" b="1" dirty="0" smtClean="0"/>
              <a:t>żłobka </a:t>
            </a:r>
          </a:p>
          <a:p>
            <a:endParaRPr lang="pl-PL" b="1" dirty="0" smtClean="0"/>
          </a:p>
          <a:p>
            <a:r>
              <a:rPr lang="pl-PL" b="1" i="1" dirty="0" smtClean="0"/>
              <a:t>http</a:t>
            </a:r>
            <a:r>
              <a:rPr lang="pl-PL" b="1" i="1" dirty="0"/>
              <a:t>://www.zlobekgdynia.pl/przewodnik-po-zlobku 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56" y="164757"/>
            <a:ext cx="3729209" cy="157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2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ipsa 6"/>
          <p:cNvSpPr/>
          <p:nvPr/>
        </p:nvSpPr>
        <p:spPr>
          <a:xfrm>
            <a:off x="3830596" y="118294"/>
            <a:ext cx="3286896" cy="11780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Dyrektor żłobka</a:t>
            </a:r>
          </a:p>
          <a:p>
            <a:pPr algn="ctr"/>
            <a:r>
              <a:rPr lang="pl-PL" dirty="0" smtClean="0"/>
              <a:t>mgr Damaszke Anna </a:t>
            </a:r>
            <a:endParaRPr lang="pl-PL" dirty="0"/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627" y="118294"/>
            <a:ext cx="1518713" cy="2023844"/>
          </a:xfrm>
          <a:prstGeom prst="rect">
            <a:avLst/>
          </a:prstGeom>
        </p:spPr>
      </p:pic>
      <p:cxnSp>
        <p:nvCxnSpPr>
          <p:cNvPr id="16" name="Łącznik prosty ze strzałką 15"/>
          <p:cNvCxnSpPr/>
          <p:nvPr/>
        </p:nvCxnSpPr>
        <p:spPr>
          <a:xfrm>
            <a:off x="5857103" y="1470952"/>
            <a:ext cx="8236" cy="4484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ipsa 16"/>
          <p:cNvSpPr/>
          <p:nvPr/>
        </p:nvSpPr>
        <p:spPr>
          <a:xfrm>
            <a:off x="4736757" y="2008063"/>
            <a:ext cx="3056238" cy="9987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Z-ca dyrektora </a:t>
            </a:r>
          </a:p>
          <a:p>
            <a:pPr algn="ctr"/>
            <a:r>
              <a:rPr lang="pl-PL" dirty="0" smtClean="0"/>
              <a:t>mgr Brozio Monika</a:t>
            </a:r>
            <a:endParaRPr lang="pl-PL" dirty="0"/>
          </a:p>
        </p:txBody>
      </p:sp>
      <p:cxnSp>
        <p:nvCxnSpPr>
          <p:cNvPr id="21" name="Łącznik prosty ze strzałką 20"/>
          <p:cNvCxnSpPr/>
          <p:nvPr/>
        </p:nvCxnSpPr>
        <p:spPr>
          <a:xfrm flipH="1">
            <a:off x="4794422" y="3138616"/>
            <a:ext cx="280086" cy="3871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Łącznik prosty ze strzałką 22"/>
          <p:cNvCxnSpPr/>
          <p:nvPr/>
        </p:nvCxnSpPr>
        <p:spPr>
          <a:xfrm flipH="1">
            <a:off x="5857103" y="3212757"/>
            <a:ext cx="8236" cy="486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ze strzałką 24"/>
          <p:cNvCxnSpPr/>
          <p:nvPr/>
        </p:nvCxnSpPr>
        <p:spPr>
          <a:xfrm>
            <a:off x="6862119" y="3138616"/>
            <a:ext cx="395416" cy="3171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ipsa 25"/>
          <p:cNvSpPr/>
          <p:nvPr/>
        </p:nvSpPr>
        <p:spPr>
          <a:xfrm>
            <a:off x="2578443" y="3987114"/>
            <a:ext cx="2356022" cy="10791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 smtClean="0"/>
              <a:t>Koordynator –siedziba</a:t>
            </a:r>
          </a:p>
          <a:p>
            <a:pPr algn="ctr"/>
            <a:r>
              <a:rPr lang="pl-PL" sz="1400" dirty="0" smtClean="0"/>
              <a:t>Marzena Wieloszyńska</a:t>
            </a:r>
            <a:endParaRPr lang="pl-PL" sz="1400" dirty="0"/>
          </a:p>
        </p:txBody>
      </p:sp>
      <p:sp>
        <p:nvSpPr>
          <p:cNvPr id="27" name="Elipsa 26"/>
          <p:cNvSpPr/>
          <p:nvPr/>
        </p:nvSpPr>
        <p:spPr>
          <a:xfrm>
            <a:off x="5074507" y="3987114"/>
            <a:ext cx="2042983" cy="11121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 smtClean="0"/>
              <a:t>Koordynator- Pogórze </a:t>
            </a:r>
          </a:p>
          <a:p>
            <a:pPr algn="ctr"/>
            <a:r>
              <a:rPr lang="pl-PL" sz="1400" dirty="0" smtClean="0"/>
              <a:t>Ewa Dąbrowska</a:t>
            </a:r>
            <a:endParaRPr lang="pl-PL" sz="1400" dirty="0"/>
          </a:p>
        </p:txBody>
      </p:sp>
      <p:sp>
        <p:nvSpPr>
          <p:cNvPr id="29" name="Elipsa 28"/>
          <p:cNvSpPr/>
          <p:nvPr/>
        </p:nvSpPr>
        <p:spPr>
          <a:xfrm>
            <a:off x="7257532" y="3987114"/>
            <a:ext cx="2034745" cy="11203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 smtClean="0"/>
              <a:t>Koordynator- Dąbrowa</a:t>
            </a:r>
          </a:p>
          <a:p>
            <a:pPr algn="ctr"/>
            <a:r>
              <a:rPr lang="pl-PL" sz="1400" dirty="0" smtClean="0"/>
              <a:t>Maria Filipowska</a:t>
            </a:r>
            <a:endParaRPr lang="pl-PL" sz="1400" dirty="0"/>
          </a:p>
        </p:txBody>
      </p:sp>
      <p:pic>
        <p:nvPicPr>
          <p:cNvPr id="30" name="Obraz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66" y="333109"/>
            <a:ext cx="2619375" cy="1362075"/>
          </a:xfrm>
          <a:prstGeom prst="rect">
            <a:avLst/>
          </a:prstGeom>
        </p:spPr>
      </p:pic>
      <p:pic>
        <p:nvPicPr>
          <p:cNvPr id="31" name="Obraz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4214" y="1839811"/>
            <a:ext cx="1369766" cy="1554177"/>
          </a:xfrm>
          <a:prstGeom prst="rect">
            <a:avLst/>
          </a:prstGeom>
        </p:spPr>
      </p:pic>
      <p:pic>
        <p:nvPicPr>
          <p:cNvPr id="32" name="Obraz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311" y="5210898"/>
            <a:ext cx="1090331" cy="1395848"/>
          </a:xfrm>
          <a:prstGeom prst="rect">
            <a:avLst/>
          </a:prstGeom>
        </p:spPr>
      </p:pic>
      <p:pic>
        <p:nvPicPr>
          <p:cNvPr id="33" name="Obraz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718" y="5210898"/>
            <a:ext cx="986741" cy="1468503"/>
          </a:xfrm>
          <a:prstGeom prst="rect">
            <a:avLst/>
          </a:prstGeom>
        </p:spPr>
      </p:pic>
      <p:pic>
        <p:nvPicPr>
          <p:cNvPr id="34" name="Obraz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1535" y="5207279"/>
            <a:ext cx="1124242" cy="144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16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" dirty="0" smtClean="0"/>
              <a:t>Siedziba – ul . Wójta Radtkego 23 </a:t>
            </a:r>
            <a:endParaRPr lang="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56" y="1674341"/>
            <a:ext cx="3415561" cy="2873975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344" y="1674341"/>
            <a:ext cx="3250764" cy="287397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950" y="1674340"/>
            <a:ext cx="3777985" cy="2873975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2781224" y="4979258"/>
            <a:ext cx="68817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110 miejsc </a:t>
            </a:r>
            <a:r>
              <a:rPr lang="pl-PL" sz="28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 podziałem </a:t>
            </a:r>
            <a:r>
              <a:rPr lang="pl-PL" sz="28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 4 grupy wiekowe </a:t>
            </a:r>
            <a:r>
              <a:rPr lang="pl-PL" sz="28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od 20 tyg. życia do 3 lat</a:t>
            </a:r>
            <a:endParaRPr lang="pl-PL" sz="2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50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Kadra</a:t>
            </a:r>
            <a:endParaRPr lang="pl-PL" dirty="0"/>
          </a:p>
        </p:txBody>
      </p:sp>
      <p:pic>
        <p:nvPicPr>
          <p:cNvPr id="6" name="Symbol zastępczy obrazu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8" r="24138"/>
          <a:stretch>
            <a:fillRect/>
          </a:stretch>
        </p:blipFill>
        <p:spPr>
          <a:xfrm rot="5400000">
            <a:off x="5245467" y="262902"/>
            <a:ext cx="2153586" cy="3122700"/>
          </a:xfrm>
        </p:spPr>
      </p:pic>
      <p:sp>
        <p:nvSpPr>
          <p:cNvPr id="5" name="Symbol zastępczy tekstu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Siedziba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910" y="3013044"/>
            <a:ext cx="3122700" cy="2067252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771" y="3013044"/>
            <a:ext cx="3046850" cy="2094863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771" y="734074"/>
            <a:ext cx="3091505" cy="216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4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Plac zabaw</a:t>
            </a:r>
            <a:endParaRPr lang="pl-PL" dirty="0"/>
          </a:p>
        </p:txBody>
      </p:sp>
      <p:pic>
        <p:nvPicPr>
          <p:cNvPr id="6" name="Symbol zastępczy obrazu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38" b="24138"/>
          <a:stretch>
            <a:fillRect/>
          </a:stretch>
        </p:blipFill>
        <p:spPr>
          <a:xfrm>
            <a:off x="4717499" y="705365"/>
            <a:ext cx="3080932" cy="2124781"/>
          </a:xfrm>
        </p:spPr>
      </p:pic>
      <p:sp>
        <p:nvSpPr>
          <p:cNvPr id="5" name="Symbol zastępczy tekstu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Siedziba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31" y="2943005"/>
            <a:ext cx="3069154" cy="2139741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499" y="2943004"/>
            <a:ext cx="3080932" cy="2139742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32" y="739589"/>
            <a:ext cx="3080932" cy="209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8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 smtClean="0"/>
              <a:t>S</a:t>
            </a:r>
            <a:r>
              <a:rPr lang="pl" dirty="0" smtClean="0"/>
              <a:t>ale zabaw </a:t>
            </a:r>
            <a:endParaRPr lang="pl" dirty="0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" r="1608"/>
          <a:stretch>
            <a:fillRect/>
          </a:stretch>
        </p:blipFill>
        <p:spPr>
          <a:xfrm>
            <a:off x="1626951" y="799071"/>
            <a:ext cx="3076854" cy="2224215"/>
          </a:xfrm>
        </p:spPr>
      </p:pic>
      <p:sp>
        <p:nvSpPr>
          <p:cNvPr id="3" name="Tekst — symbol zastępczy 2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r>
              <a:rPr lang="pl" dirty="0" smtClean="0"/>
              <a:t>siedziba</a:t>
            </a:r>
            <a:endParaRPr lang="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324" y="799071"/>
            <a:ext cx="2920314" cy="222421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235" y="3103792"/>
            <a:ext cx="3100570" cy="206957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324" y="3103792"/>
            <a:ext cx="2920314" cy="206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14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Dzień z życia żłobka </a:t>
            </a:r>
            <a:endParaRPr lang="pl-PL" dirty="0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38" b="24138"/>
          <a:stretch>
            <a:fillRect/>
          </a:stretch>
        </p:blipFill>
        <p:spPr>
          <a:xfrm>
            <a:off x="1660293" y="647699"/>
            <a:ext cx="2895231" cy="2013122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Siedziba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422" y="647699"/>
            <a:ext cx="2784328" cy="201312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293" y="2772150"/>
            <a:ext cx="1930033" cy="229456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05638" y="3049570"/>
            <a:ext cx="2294565" cy="1739726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516" y="2772150"/>
            <a:ext cx="1663234" cy="229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01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Filia </a:t>
            </a:r>
            <a:r>
              <a:rPr lang="pl-PL" dirty="0"/>
              <a:t>Pogórze </a:t>
            </a:r>
            <a:r>
              <a:rPr lang="pl-PL" dirty="0" smtClean="0"/>
              <a:t>-ul</a:t>
            </a:r>
            <a:r>
              <a:rPr lang="pl-PL" dirty="0"/>
              <a:t>. Porębskiego </a:t>
            </a:r>
            <a:r>
              <a:rPr lang="pl-PL" dirty="0" smtClean="0"/>
              <a:t>21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685" y="1318053"/>
            <a:ext cx="6872761" cy="3163329"/>
          </a:xfrm>
        </p:spPr>
      </p:pic>
      <p:sp>
        <p:nvSpPr>
          <p:cNvPr id="5" name="Prostokąt 4"/>
          <p:cNvSpPr/>
          <p:nvPr/>
        </p:nvSpPr>
        <p:spPr>
          <a:xfrm>
            <a:off x="1968843" y="4662615"/>
            <a:ext cx="7784757" cy="966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74955" lvl="1" algn="ctr" fontAlgn="base">
              <a:spcAft>
                <a:spcPts val="135"/>
              </a:spcAft>
              <a:buClr>
                <a:srgbClr val="000000"/>
              </a:buClr>
              <a:buSzPts val="1100"/>
            </a:pPr>
            <a:r>
              <a:rPr lang="pl-PL" sz="28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88 </a:t>
            </a:r>
            <a:r>
              <a:rPr lang="pl-PL" sz="2800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miejsc </a:t>
            </a:r>
            <a:r>
              <a:rPr lang="pl-PL" sz="28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 podziałem na </a:t>
            </a:r>
            <a:r>
              <a:rPr lang="pl-PL" sz="2800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grupy wiekowe od </a:t>
            </a:r>
            <a:r>
              <a:rPr lang="pl-PL" sz="28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roku życia do 3 </a:t>
            </a:r>
            <a:r>
              <a:rPr lang="pl-PL" sz="2800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lat</a:t>
            </a:r>
            <a:endParaRPr lang="pl-PL" sz="2800" b="1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17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wiące się dzieci 16: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258_TF03461883_TF03461883" id="{CB1E742B-07C7-400E-AC72-0F240E4DAFC6}" vid="{6946C01C-0A18-4EED-B65C-F3BDDA07F56C}"/>
    </a:ext>
  </a:extLst>
</a:theme>
</file>

<file path=ppt/theme/theme2.xml><?xml version="1.0" encoding="utf-8"?>
<a:theme xmlns:a="http://schemas.openxmlformats.org/drawingml/2006/main" name="Motyw pakietu Offic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 związana z edukacją z bawiącymi się dziećmi (ilustracja w stylu kreskówki, panoramiczna)</Template>
  <TotalTime>489</TotalTime>
  <Words>301</Words>
  <Application>Microsoft Office PowerPoint</Application>
  <PresentationFormat>Panoramiczny</PresentationFormat>
  <Paragraphs>73</Paragraphs>
  <Slides>23</Slides>
  <Notes>3</Notes>
  <HiddenSlides>0</HiddenSlides>
  <MMClips>1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8" baseType="lpstr">
      <vt:lpstr>Arial</vt:lpstr>
      <vt:lpstr>Euphemia</vt:lpstr>
      <vt:lpstr>Times New Roman</vt:lpstr>
      <vt:lpstr>Wingdings</vt:lpstr>
      <vt:lpstr>Bawiące się dzieci 16:9</vt:lpstr>
      <vt:lpstr>Wirtualny  „Dzień Otwarty” </vt:lpstr>
      <vt:lpstr>Witamy w naszym żłobku ...</vt:lpstr>
      <vt:lpstr>Prezentacja programu PowerPoint</vt:lpstr>
      <vt:lpstr>Siedziba – ul . Wójta Radtkego 23 </vt:lpstr>
      <vt:lpstr>Kadra</vt:lpstr>
      <vt:lpstr>Plac zabaw</vt:lpstr>
      <vt:lpstr>Sale zabaw </vt:lpstr>
      <vt:lpstr>Dzień z życia żłobka </vt:lpstr>
      <vt:lpstr>Filia Pogórze -ul. Porębskiego 21 </vt:lpstr>
      <vt:lpstr>Kadra</vt:lpstr>
      <vt:lpstr>Plac zabaw</vt:lpstr>
      <vt:lpstr>Sale zabaw </vt:lpstr>
      <vt:lpstr>Dzień z życia żłobka</vt:lpstr>
      <vt:lpstr>Filia Dąbrowa -ul. Wiczlińska 33 </vt:lpstr>
      <vt:lpstr>Kadra</vt:lpstr>
      <vt:lpstr>Plac zabaw</vt:lpstr>
      <vt:lpstr>Sale zabaw </vt:lpstr>
      <vt:lpstr>Dzień z życia żłobka</vt:lpstr>
      <vt:lpstr>Godziny otwarcia</vt:lpstr>
      <vt:lpstr>Dzień w żłobku </vt:lpstr>
      <vt:lpstr>WYPRAWKA </vt:lpstr>
      <vt:lpstr>Żłobek to całkiem nowy świat dla dziecka. Dla każdego dziecka to duża zmiana i ważne przeżycie, potrzebuje czasu, by poznać i zdobyć zaufanie do nowego miejsca, pań opiekunek,  przyzwyczaić się do zmienionego rytmu dnia oraz życia w grupie.   </vt:lpstr>
      <vt:lpstr>Do zobaczenia we wrześniu ...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Wirtualny  „Dzień Otwarty”</dc:title>
  <dc:creator>Anna</dc:creator>
  <cp:lastModifiedBy>Anna</cp:lastModifiedBy>
  <cp:revision>42</cp:revision>
  <dcterms:created xsi:type="dcterms:W3CDTF">2021-04-22T10:37:03Z</dcterms:created>
  <dcterms:modified xsi:type="dcterms:W3CDTF">2021-04-27T12:44:49Z</dcterms:modified>
</cp:coreProperties>
</file>