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69" r:id="rId4"/>
    <p:sldId id="259" r:id="rId5"/>
    <p:sldId id="286" r:id="rId6"/>
    <p:sldId id="261" r:id="rId7"/>
    <p:sldId id="292" r:id="rId8"/>
    <p:sldId id="270" r:id="rId9"/>
    <p:sldId id="288" r:id="rId10"/>
    <p:sldId id="275" r:id="rId11"/>
    <p:sldId id="293" r:id="rId12"/>
    <p:sldId id="271" r:id="rId13"/>
    <p:sldId id="289" r:id="rId14"/>
    <p:sldId id="276" r:id="rId15"/>
    <p:sldId id="294" r:id="rId16"/>
    <p:sldId id="260" r:id="rId17"/>
    <p:sldId id="291" r:id="rId18"/>
    <p:sldId id="277" r:id="rId19"/>
    <p:sldId id="278" r:id="rId20"/>
    <p:sldId id="264" r:id="rId21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 smtClean="0"/>
              <a:t>Kliknij, aby edytować styl wzorca podtytułu</a:t>
            </a:r>
            <a:endParaRPr/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8" name="Prostokąt zaokrąglony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Kliknij, aby edytować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2016-09-01</a:t>
            </a:r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07549" y="1539831"/>
            <a:ext cx="7091361" cy="2793906"/>
          </a:xfrm>
        </p:spPr>
        <p:txBody>
          <a:bodyPr rtlCol="0"/>
          <a:lstStyle/>
          <a:p>
            <a:pPr algn="ctr" rtl="0"/>
            <a:r>
              <a:rPr lang="pl" dirty="0" smtClean="0"/>
              <a:t>Wirtualny </a:t>
            </a:r>
            <a:br>
              <a:rPr lang="pl" dirty="0" smtClean="0"/>
            </a:br>
            <a:r>
              <a:rPr lang="pl" dirty="0" smtClean="0"/>
              <a:t>„Dzień Otwarty” </a:t>
            </a:r>
            <a:endParaRPr lang="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19656" y="6019800"/>
            <a:ext cx="7091361" cy="838200"/>
          </a:xfrm>
        </p:spPr>
        <p:txBody>
          <a:bodyPr rtlCol="0"/>
          <a:lstStyle/>
          <a:p>
            <a:pPr algn="ctr" rtl="0"/>
            <a:r>
              <a:rPr lang="pl" dirty="0" smtClean="0"/>
              <a:t>Gdynia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9" y="120091"/>
            <a:ext cx="3697871" cy="1922893"/>
          </a:xfrm>
          <a:prstGeom prst="rect">
            <a:avLst/>
          </a:prstGeom>
        </p:spPr>
      </p:pic>
      <p:pic>
        <p:nvPicPr>
          <p:cNvPr id="4" name="11-krasnoludki instrum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Sale zabaw 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r="1608"/>
          <a:stretch>
            <a:fillRect/>
          </a:stretch>
        </p:blipFill>
        <p:spPr>
          <a:xfrm>
            <a:off x="1564631" y="729867"/>
            <a:ext cx="2957942" cy="203996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Pogórze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31" y="2914839"/>
            <a:ext cx="2957942" cy="20362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41" y="2914839"/>
            <a:ext cx="3056209" cy="203996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41" y="764293"/>
            <a:ext cx="2957384" cy="19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0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z życia żłobka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1" r="9191"/>
          <a:stretch>
            <a:fillRect/>
          </a:stretch>
        </p:blipFill>
        <p:spPr>
          <a:xfrm>
            <a:off x="1469191" y="791862"/>
            <a:ext cx="2047500" cy="1967814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Pogórze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49" y="2899709"/>
            <a:ext cx="1960854" cy="208829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91" y="2891476"/>
            <a:ext cx="2047500" cy="208829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14" y="791862"/>
            <a:ext cx="2038310" cy="196781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0722" y="2947083"/>
            <a:ext cx="2088292" cy="197708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6241" y="826816"/>
            <a:ext cx="1967814" cy="18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</a:t>
            </a:r>
            <a:r>
              <a:rPr lang="pl-PL" dirty="0" smtClean="0"/>
              <a:t>ilia </a:t>
            </a:r>
            <a:r>
              <a:rPr lang="pl-PL" dirty="0"/>
              <a:t>Dąbrowa </a:t>
            </a:r>
            <a:r>
              <a:rPr lang="pl-PL" dirty="0" smtClean="0"/>
              <a:t>-ul</a:t>
            </a:r>
            <a:r>
              <a:rPr lang="pl-PL" dirty="0"/>
              <a:t>. </a:t>
            </a:r>
            <a:r>
              <a:rPr lang="pl-PL" dirty="0" err="1"/>
              <a:t>Wiczlińska</a:t>
            </a:r>
            <a:r>
              <a:rPr lang="pl-PL" dirty="0"/>
              <a:t> </a:t>
            </a:r>
            <a:r>
              <a:rPr lang="pl-PL" dirty="0" smtClean="0"/>
              <a:t>33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870" y="1213022"/>
            <a:ext cx="6359611" cy="3541096"/>
          </a:xfrm>
        </p:spPr>
      </p:pic>
      <p:sp>
        <p:nvSpPr>
          <p:cNvPr id="5" name="Prostokąt 4"/>
          <p:cNvSpPr/>
          <p:nvPr/>
        </p:nvSpPr>
        <p:spPr>
          <a:xfrm>
            <a:off x="2092218" y="4920520"/>
            <a:ext cx="7595669" cy="966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74955" lvl="1" algn="ctr" fontAlgn="base">
              <a:spcAft>
                <a:spcPts val="135"/>
              </a:spcAft>
              <a:buClr>
                <a:srgbClr val="000000"/>
              </a:buClr>
              <a:buSzPts val="1100"/>
            </a:pPr>
            <a:r>
              <a:rPr lang="pl-PL" sz="28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79  miejsc </a:t>
            </a:r>
            <a:r>
              <a:rPr lang="pl-PL" sz="28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podziałem </a:t>
            </a:r>
            <a:r>
              <a:rPr lang="pl-PL" sz="28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4 </a:t>
            </a:r>
            <a:r>
              <a:rPr lang="pl-PL" sz="28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grupy wiekowe </a:t>
            </a:r>
            <a:endParaRPr lang="pl-PL" sz="2800" b="1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74955" lvl="1" algn="ctr" fontAlgn="base">
              <a:spcAft>
                <a:spcPts val="135"/>
              </a:spcAft>
              <a:buClr>
                <a:srgbClr val="000000"/>
              </a:buClr>
              <a:buSzPts val="1100"/>
            </a:pPr>
            <a:r>
              <a:rPr lang="pl-PL" sz="28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lang="pl-PL" sz="28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roku życia do 3 lat.</a:t>
            </a:r>
            <a:endParaRPr lang="pl-PL" sz="2800" b="1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5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Plac zabaw</a:t>
            </a:r>
            <a:endParaRPr lang="pl-PL" dirty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>
          <a:xfrm>
            <a:off x="1497180" y="647700"/>
            <a:ext cx="3134034" cy="2161403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Dąbrowa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09" y="647700"/>
            <a:ext cx="3075460" cy="21614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80" y="2949146"/>
            <a:ext cx="3134034" cy="230659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67" y="2920314"/>
            <a:ext cx="3113904" cy="23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Sale zabaw 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r="1608"/>
          <a:stretch>
            <a:fillRect/>
          </a:stretch>
        </p:blipFill>
        <p:spPr>
          <a:xfrm>
            <a:off x="1704675" y="768179"/>
            <a:ext cx="2871247" cy="198017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Dąbrowa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94" y="768179"/>
            <a:ext cx="2966634" cy="198017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75" y="2911049"/>
            <a:ext cx="2912638" cy="194412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94" y="2850293"/>
            <a:ext cx="2966634" cy="19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1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z życia żłobka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" b="597"/>
          <a:stretch>
            <a:fillRect/>
          </a:stretch>
        </p:blipFill>
        <p:spPr>
          <a:xfrm>
            <a:off x="1534806" y="631250"/>
            <a:ext cx="2065128" cy="228494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Dąbrowa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60" y="631249"/>
            <a:ext cx="2059515" cy="228494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06" y="3101465"/>
            <a:ext cx="2065129" cy="210320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17" y="3110147"/>
            <a:ext cx="2097958" cy="209452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25" y="3088823"/>
            <a:ext cx="2027476" cy="211585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25" y="631249"/>
            <a:ext cx="2027476" cy="22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6151" y="512807"/>
            <a:ext cx="8170349" cy="823788"/>
          </a:xfrm>
        </p:spPr>
        <p:txBody>
          <a:bodyPr rtlCol="0">
            <a:normAutofit/>
          </a:bodyPr>
          <a:lstStyle/>
          <a:p>
            <a:r>
              <a:rPr lang="pl" b="1" dirty="0" smtClean="0"/>
              <a:t>Godziny otwarcia</a:t>
            </a:r>
            <a:endParaRPr lang="pl" b="1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4187997" y="1787611"/>
            <a:ext cx="7732154" cy="4209535"/>
          </a:xfrm>
        </p:spPr>
        <p:txBody>
          <a:bodyPr rtlCol="0">
            <a:normAutofit/>
          </a:bodyPr>
          <a:lstStyle/>
          <a:p>
            <a:r>
              <a:rPr lang="pl-PL" sz="2400" b="1" dirty="0" smtClean="0"/>
              <a:t>Pn.- pt. : 6:00 -17:00. </a:t>
            </a:r>
          </a:p>
          <a:p>
            <a:endParaRPr lang="pl-PL" sz="2400" dirty="0" smtClean="0"/>
          </a:p>
          <a:p>
            <a:r>
              <a:rPr lang="pl-PL" sz="2400" b="1" dirty="0" smtClean="0"/>
              <a:t>Żłobek zamknięty jest w: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400" dirty="0" smtClean="0"/>
              <a:t>Dni ustawowo wolne od pracy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400" dirty="0" smtClean="0"/>
              <a:t>Podczas przerwy wakacyjnej ( nie dłuższej niż m-</a:t>
            </a:r>
            <a:r>
              <a:rPr lang="pl-PL" sz="2400" dirty="0" err="1" smtClean="0"/>
              <a:t>sc</a:t>
            </a:r>
            <a:r>
              <a:rPr lang="pl-PL" sz="2400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pl-PL" sz="2400" dirty="0" smtClean="0"/>
              <a:t>(wiadomość  o terminie przerwy nie  później niż do dnia 31   stycznia każdego </a:t>
            </a:r>
            <a:r>
              <a:rPr lang="pl-PL" sz="2400" dirty="0" smtClean="0"/>
              <a:t>roku)</a:t>
            </a:r>
            <a:endParaRPr lang="pl-PL" sz="2400" dirty="0" smtClean="0"/>
          </a:p>
          <a:p>
            <a:pPr rtl="0"/>
            <a:endParaRPr lang="pl" dirty="0"/>
          </a:p>
        </p:txBody>
      </p:sp>
      <p:sp>
        <p:nvSpPr>
          <p:cNvPr id="4" name="AutoShape 4" descr="Wybieramy zegar do pokoju dziecka - Allegro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2" name="Picture 8" descr="Zegary dziecięce | Zegar dziecięcy z kolorowymi cyferkami |  Narzutynalozko.pl | Narzuty | Koce | Zasłony | Pościel i in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332" y="2014151"/>
            <a:ext cx="2343665" cy="234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072" y="83599"/>
            <a:ext cx="5337538" cy="5943576"/>
          </a:xfrm>
          <a:prstGeom prst="rect">
            <a:avLst/>
          </a:prstGeom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43438" y="353961"/>
            <a:ext cx="3651813" cy="1189704"/>
          </a:xfrm>
        </p:spPr>
        <p:txBody>
          <a:bodyPr/>
          <a:lstStyle/>
          <a:p>
            <a:r>
              <a:rPr lang="pl-PL" b="1" dirty="0" smtClean="0"/>
              <a:t>Dzień w żłobku 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3819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026981" y="5172"/>
            <a:ext cx="9372600" cy="1200416"/>
          </a:xfrm>
        </p:spPr>
        <p:txBody>
          <a:bodyPr/>
          <a:lstStyle/>
          <a:p>
            <a:r>
              <a:rPr lang="pl-PL" b="1" dirty="0"/>
              <a:t>WYPRAWKA</a:t>
            </a:r>
            <a:r>
              <a:rPr lang="pl-PL" dirty="0"/>
              <a:t> 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074315" y="1205588"/>
            <a:ext cx="9372600" cy="4114800"/>
          </a:xfrm>
        </p:spPr>
        <p:txBody>
          <a:bodyPr>
            <a:normAutofit/>
          </a:bodyPr>
          <a:lstStyle/>
          <a:p>
            <a:r>
              <a:rPr lang="pl-PL" dirty="0" smtClean="0"/>
              <a:t>Kapcie </a:t>
            </a:r>
          </a:p>
          <a:p>
            <a:r>
              <a:rPr lang="pl-PL" dirty="0" smtClean="0"/>
              <a:t>Piżama</a:t>
            </a:r>
            <a:endParaRPr lang="pl-PL" dirty="0"/>
          </a:p>
          <a:p>
            <a:pPr fontAlgn="base"/>
            <a:r>
              <a:rPr lang="pl-PL" dirty="0" smtClean="0"/>
              <a:t>Bielizna </a:t>
            </a:r>
            <a:r>
              <a:rPr lang="pl-PL" dirty="0"/>
              <a:t>osobista i odzież na przebranie </a:t>
            </a:r>
            <a:endParaRPr lang="pl-PL" dirty="0" smtClean="0"/>
          </a:p>
          <a:p>
            <a:pPr fontAlgn="base"/>
            <a:r>
              <a:rPr lang="pl-PL" dirty="0" smtClean="0"/>
              <a:t>Pieluchy </a:t>
            </a:r>
          </a:p>
          <a:p>
            <a:pPr fontAlgn="base"/>
            <a:r>
              <a:rPr lang="pl-PL" dirty="0" smtClean="0"/>
              <a:t>Podkłady </a:t>
            </a:r>
          </a:p>
          <a:p>
            <a:pPr fontAlgn="base"/>
            <a:r>
              <a:rPr lang="pl-PL" dirty="0" smtClean="0"/>
              <a:t>Smoczek </a:t>
            </a:r>
            <a:r>
              <a:rPr lang="pl-PL" dirty="0"/>
              <a:t>(o ile dziecko używa</a:t>
            </a:r>
            <a:r>
              <a:rPr lang="pl-PL" dirty="0" smtClean="0"/>
              <a:t>)</a:t>
            </a:r>
            <a:endParaRPr lang="pl-PL" dirty="0"/>
          </a:p>
          <a:p>
            <a:pPr fontAlgn="base"/>
            <a:r>
              <a:rPr lang="pl-PL" dirty="0" smtClean="0"/>
              <a:t>Chusteczki </a:t>
            </a:r>
            <a:r>
              <a:rPr lang="pl-PL" dirty="0"/>
              <a:t>higieniczne i nawilżane.</a:t>
            </a:r>
          </a:p>
          <a:p>
            <a:pPr fontAlgn="base"/>
            <a:r>
              <a:rPr lang="pl-PL" dirty="0" smtClean="0"/>
              <a:t>Artykuły papiernicze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445" y="1051725"/>
            <a:ext cx="5807278" cy="354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aptacja Dzieci w żłobku | Żłobek Gminny w Nowych Skalmierzyc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36" y="393356"/>
            <a:ext cx="5483867" cy="233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598612" y="4341340"/>
            <a:ext cx="9654273" cy="1334529"/>
          </a:xfrm>
        </p:spPr>
        <p:txBody>
          <a:bodyPr>
            <a:normAutofit fontScale="90000"/>
          </a:bodyPr>
          <a:lstStyle/>
          <a:p>
            <a:r>
              <a:rPr lang="pl-PL" dirty="0"/>
              <a:t>Żłobek to całkiem nowy świat dla dziecka. Dla każdego dziecka to duża zmiana i ważne </a:t>
            </a:r>
            <a:r>
              <a:rPr lang="pl-PL" dirty="0" smtClean="0"/>
              <a:t>przeżycie, </a:t>
            </a:r>
            <a:r>
              <a:rPr lang="pl-PL" dirty="0"/>
              <a:t>potrzebuje czasu, by poznać i zdobyć zaufanie do nowego miejsca, pań opiekunek,  przyzwyczaić się do zmienionego rytmu dnia oraz życia w grupie.  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53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" dirty="0" smtClean="0"/>
              <a:t>Witamy w naszym żłobku ...</a:t>
            </a:r>
            <a:endParaRPr lang="en-US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641389" y="2743200"/>
            <a:ext cx="9372600" cy="4114800"/>
          </a:xfrm>
        </p:spPr>
        <p:txBody>
          <a:bodyPr rtlCol="0"/>
          <a:lstStyle/>
          <a:p>
            <a:r>
              <a:rPr lang="pl-PL" dirty="0" smtClean="0"/>
              <a:t>siedziba (ul. Wójta Radtkego 23)</a:t>
            </a:r>
          </a:p>
          <a:p>
            <a:r>
              <a:rPr lang="pl-PL" dirty="0" smtClean="0"/>
              <a:t>filia </a:t>
            </a:r>
            <a:r>
              <a:rPr lang="pl-PL" dirty="0"/>
              <a:t>Pogórze (ul. Porębskiego 21)</a:t>
            </a:r>
          </a:p>
          <a:p>
            <a:r>
              <a:rPr lang="pl-PL" dirty="0"/>
              <a:t>filia Dąbrowa (ul. </a:t>
            </a:r>
            <a:r>
              <a:rPr lang="pl-PL" dirty="0" err="1"/>
              <a:t>Wiczlińska</a:t>
            </a:r>
            <a:r>
              <a:rPr lang="pl-PL" dirty="0"/>
              <a:t> 33</a:t>
            </a:r>
            <a:r>
              <a:rPr lang="pl-PL" dirty="0" smtClean="0"/>
              <a:t>)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326" y="1600200"/>
            <a:ext cx="3844663" cy="416060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097" y="1829705"/>
            <a:ext cx="627942" cy="62794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746" y="1807874"/>
            <a:ext cx="2743438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71608" y="2735952"/>
            <a:ext cx="11604582" cy="2361805"/>
          </a:xfrm>
        </p:spPr>
        <p:txBody>
          <a:bodyPr rtlCol="0"/>
          <a:lstStyle/>
          <a:p>
            <a:pPr rtl="0"/>
            <a:r>
              <a:rPr lang="pl" sz="4800" dirty="0" smtClean="0"/>
              <a:t>Do zobaczenia we wrześniu ...</a:t>
            </a:r>
            <a:r>
              <a:rPr lang="pl" dirty="0" smtClean="0"/>
              <a:t> </a:t>
            </a:r>
            <a:endParaRPr lang="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0129" y="2337426"/>
            <a:ext cx="9201665" cy="1077137"/>
          </a:xfrm>
        </p:spPr>
        <p:txBody>
          <a:bodyPr>
            <a:normAutofit fontScale="92500"/>
          </a:bodyPr>
          <a:lstStyle/>
          <a:p>
            <a:r>
              <a:rPr lang="pl-PL" b="1" dirty="0" smtClean="0"/>
              <a:t>Zachęcamy do zapoznania się z przewodnikiem </a:t>
            </a:r>
            <a:r>
              <a:rPr lang="pl-PL" b="1" dirty="0"/>
              <a:t>naszego </a:t>
            </a:r>
            <a:r>
              <a:rPr lang="pl-PL" b="1" dirty="0" smtClean="0"/>
              <a:t>żłobka </a:t>
            </a:r>
          </a:p>
          <a:p>
            <a:endParaRPr lang="pl-PL" b="1" dirty="0" smtClean="0"/>
          </a:p>
          <a:p>
            <a:r>
              <a:rPr lang="pl-PL" b="1" i="1" dirty="0" smtClean="0"/>
              <a:t>http</a:t>
            </a:r>
            <a:r>
              <a:rPr lang="pl-PL" b="1" i="1" dirty="0"/>
              <a:t>://www.zlobekgdynia.pl/przewodnik-po-zlobku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56" y="164757"/>
            <a:ext cx="3729209" cy="157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a 6"/>
          <p:cNvSpPr/>
          <p:nvPr/>
        </p:nvSpPr>
        <p:spPr>
          <a:xfrm>
            <a:off x="3830596" y="118294"/>
            <a:ext cx="3286896" cy="1178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Dyrektor żłobka</a:t>
            </a:r>
          </a:p>
          <a:p>
            <a:pPr algn="ctr"/>
            <a:r>
              <a:rPr lang="pl-PL" dirty="0" smtClean="0"/>
              <a:t>mgr Damaszke Anna </a:t>
            </a:r>
            <a:endParaRPr lang="pl-PL" dirty="0"/>
          </a:p>
        </p:txBody>
      </p:sp>
      <p:cxnSp>
        <p:nvCxnSpPr>
          <p:cNvPr id="16" name="Łącznik prosty ze strzałką 15"/>
          <p:cNvCxnSpPr/>
          <p:nvPr/>
        </p:nvCxnSpPr>
        <p:spPr>
          <a:xfrm>
            <a:off x="5857103" y="1470952"/>
            <a:ext cx="8236" cy="448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a 16"/>
          <p:cNvSpPr/>
          <p:nvPr/>
        </p:nvSpPr>
        <p:spPr>
          <a:xfrm>
            <a:off x="4736757" y="2008063"/>
            <a:ext cx="3056238" cy="9987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Z-ca dyrektora </a:t>
            </a:r>
          </a:p>
          <a:p>
            <a:pPr algn="ctr"/>
            <a:r>
              <a:rPr lang="pl-PL" dirty="0" smtClean="0"/>
              <a:t>mgr Brozio Monika</a:t>
            </a:r>
            <a:endParaRPr lang="pl-PL" dirty="0"/>
          </a:p>
        </p:txBody>
      </p:sp>
      <p:cxnSp>
        <p:nvCxnSpPr>
          <p:cNvPr id="21" name="Łącznik prosty ze strzałką 20"/>
          <p:cNvCxnSpPr/>
          <p:nvPr/>
        </p:nvCxnSpPr>
        <p:spPr>
          <a:xfrm flipH="1">
            <a:off x="4794422" y="3138616"/>
            <a:ext cx="280086" cy="387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 flipH="1">
            <a:off x="5857103" y="3212757"/>
            <a:ext cx="8236" cy="486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>
            <a:off x="6862119" y="3138616"/>
            <a:ext cx="395416" cy="317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a 25"/>
          <p:cNvSpPr/>
          <p:nvPr/>
        </p:nvSpPr>
        <p:spPr>
          <a:xfrm>
            <a:off x="2578443" y="3987114"/>
            <a:ext cx="2356022" cy="10791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err="1" smtClean="0"/>
              <a:t>st</a:t>
            </a:r>
            <a:r>
              <a:rPr lang="pl-PL" sz="1400" dirty="0" smtClean="0"/>
              <a:t> .pielęgniarka  </a:t>
            </a:r>
            <a:r>
              <a:rPr lang="pl-PL" sz="1400" dirty="0" smtClean="0"/>
              <a:t>–siedziba</a:t>
            </a:r>
          </a:p>
          <a:p>
            <a:pPr algn="ctr"/>
            <a:r>
              <a:rPr lang="pl-PL" sz="1400" dirty="0" smtClean="0"/>
              <a:t>Marzena Wieloszyńska</a:t>
            </a:r>
            <a:endParaRPr lang="pl-PL" sz="1400" dirty="0"/>
          </a:p>
        </p:txBody>
      </p:sp>
      <p:sp>
        <p:nvSpPr>
          <p:cNvPr id="27" name="Elipsa 26"/>
          <p:cNvSpPr/>
          <p:nvPr/>
        </p:nvSpPr>
        <p:spPr>
          <a:xfrm>
            <a:off x="5074507" y="3987114"/>
            <a:ext cx="2042983" cy="11121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Kierownik - </a:t>
            </a:r>
            <a:r>
              <a:rPr lang="pl-PL" sz="1400" dirty="0" smtClean="0"/>
              <a:t>Pogórze </a:t>
            </a:r>
          </a:p>
          <a:p>
            <a:pPr algn="ctr"/>
            <a:r>
              <a:rPr lang="pl-PL" sz="1400" dirty="0" smtClean="0"/>
              <a:t>Ewa Dąbrowska</a:t>
            </a:r>
            <a:endParaRPr lang="pl-PL" sz="1400" dirty="0"/>
          </a:p>
        </p:txBody>
      </p:sp>
      <p:sp>
        <p:nvSpPr>
          <p:cNvPr id="29" name="Elipsa 28"/>
          <p:cNvSpPr/>
          <p:nvPr/>
        </p:nvSpPr>
        <p:spPr>
          <a:xfrm>
            <a:off x="7257532" y="3987114"/>
            <a:ext cx="2034745" cy="11203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Kierownik - </a:t>
            </a:r>
            <a:r>
              <a:rPr lang="pl-PL" sz="1400" dirty="0" smtClean="0"/>
              <a:t>Dąbrowa</a:t>
            </a:r>
          </a:p>
          <a:p>
            <a:pPr algn="ctr"/>
            <a:r>
              <a:rPr lang="pl-PL" sz="1400" dirty="0" smtClean="0"/>
              <a:t>Maria Filipowska</a:t>
            </a:r>
            <a:endParaRPr lang="pl-PL" sz="1400" dirty="0"/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6" y="333109"/>
            <a:ext cx="2619375" cy="1362075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4214" y="1839811"/>
            <a:ext cx="1369766" cy="1554177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11" y="5210898"/>
            <a:ext cx="1090331" cy="1395848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18" y="5210898"/>
            <a:ext cx="986741" cy="1468503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535" y="5207279"/>
            <a:ext cx="1124242" cy="144524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9090" y="41300"/>
            <a:ext cx="1439563" cy="18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" dirty="0" smtClean="0"/>
              <a:t>Siedziba – ul . Wójta Radtkego 23 </a:t>
            </a:r>
            <a:endParaRPr lang="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6" y="1674341"/>
            <a:ext cx="3415561" cy="287397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344" y="1674341"/>
            <a:ext cx="3250764" cy="28739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50" y="1674340"/>
            <a:ext cx="3777985" cy="287397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781224" y="4979258"/>
            <a:ext cx="68817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110 miejsc </a:t>
            </a:r>
            <a:r>
              <a:rPr lang="pl-PL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 podziałem </a:t>
            </a:r>
            <a:r>
              <a:rPr lang="pl-PL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4 grupy wiekowe </a:t>
            </a:r>
            <a:r>
              <a:rPr lang="pl-PL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od 20 tyg. życia do 3 lat</a:t>
            </a:r>
            <a:endParaRPr lang="pl-PL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Plac zabaw</a:t>
            </a:r>
            <a:endParaRPr lang="pl-PL" dirty="0"/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8" b="24138"/>
          <a:stretch>
            <a:fillRect/>
          </a:stretch>
        </p:blipFill>
        <p:spPr>
          <a:xfrm>
            <a:off x="4717499" y="705365"/>
            <a:ext cx="3080932" cy="2124781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Siedziba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31" y="2943005"/>
            <a:ext cx="3069154" cy="213974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99" y="2943004"/>
            <a:ext cx="3080932" cy="213974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32" y="739589"/>
            <a:ext cx="3080932" cy="20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8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 smtClean="0"/>
              <a:t>S</a:t>
            </a:r>
            <a:r>
              <a:rPr lang="pl" dirty="0" smtClean="0"/>
              <a:t>ale zabaw </a:t>
            </a:r>
            <a:endParaRPr lang="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r="1608"/>
          <a:stretch>
            <a:fillRect/>
          </a:stretch>
        </p:blipFill>
        <p:spPr>
          <a:xfrm>
            <a:off x="1626951" y="799071"/>
            <a:ext cx="3076854" cy="2224215"/>
          </a:xfrm>
        </p:spPr>
      </p:pic>
      <p:sp>
        <p:nvSpPr>
          <p:cNvPr id="3" name="Tekst — symbol zastępczy 2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pl" dirty="0" smtClean="0"/>
              <a:t>siedziba</a:t>
            </a:r>
            <a:endParaRPr lang="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24" y="799071"/>
            <a:ext cx="2920314" cy="222421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35" y="3103792"/>
            <a:ext cx="3100570" cy="206957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24" y="3103792"/>
            <a:ext cx="2920314" cy="20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z życia żłobka 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8" b="24138"/>
          <a:stretch>
            <a:fillRect/>
          </a:stretch>
        </p:blipFill>
        <p:spPr>
          <a:xfrm>
            <a:off x="1660293" y="647699"/>
            <a:ext cx="2895231" cy="201312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Siedziba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22" y="647699"/>
            <a:ext cx="2784328" cy="201312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93" y="2772150"/>
            <a:ext cx="1930033" cy="229456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5638" y="3049570"/>
            <a:ext cx="2294565" cy="173972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516" y="2772150"/>
            <a:ext cx="1663234" cy="229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1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Filia </a:t>
            </a:r>
            <a:r>
              <a:rPr lang="pl-PL" dirty="0"/>
              <a:t>Pogórze </a:t>
            </a:r>
            <a:r>
              <a:rPr lang="pl-PL" dirty="0" smtClean="0"/>
              <a:t>-ul</a:t>
            </a:r>
            <a:r>
              <a:rPr lang="pl-PL" dirty="0"/>
              <a:t>. Porębskiego </a:t>
            </a:r>
            <a:r>
              <a:rPr lang="pl-PL" dirty="0" smtClean="0"/>
              <a:t>21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85" y="1318053"/>
            <a:ext cx="6872761" cy="3163329"/>
          </a:xfrm>
        </p:spPr>
      </p:pic>
      <p:sp>
        <p:nvSpPr>
          <p:cNvPr id="5" name="Prostokąt 4"/>
          <p:cNvSpPr/>
          <p:nvPr/>
        </p:nvSpPr>
        <p:spPr>
          <a:xfrm>
            <a:off x="1968843" y="4662615"/>
            <a:ext cx="7784757" cy="96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74955" lvl="1" algn="ctr" fontAlgn="base">
              <a:spcAft>
                <a:spcPts val="135"/>
              </a:spcAft>
              <a:buClr>
                <a:srgbClr val="000000"/>
              </a:buClr>
              <a:buSzPts val="1100"/>
            </a:pPr>
            <a:r>
              <a:rPr lang="pl-PL" sz="28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88 </a:t>
            </a:r>
            <a:r>
              <a:rPr lang="pl-PL" sz="28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miejsc </a:t>
            </a:r>
            <a:r>
              <a:rPr lang="pl-PL" sz="28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podziałem na </a:t>
            </a:r>
            <a:r>
              <a:rPr lang="pl-PL" sz="28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grupy wiekowe od </a:t>
            </a:r>
            <a:r>
              <a:rPr lang="pl-PL" sz="28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roku życia do 3 </a:t>
            </a:r>
            <a:r>
              <a:rPr lang="pl-PL" sz="28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endParaRPr lang="pl-PL" sz="2800" b="1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17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Plac zabaw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r="1683"/>
          <a:stretch>
            <a:fillRect/>
          </a:stretch>
        </p:blipFill>
        <p:spPr>
          <a:xfrm>
            <a:off x="1754102" y="837994"/>
            <a:ext cx="2848438" cy="1964440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Pogórze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96" y="837994"/>
            <a:ext cx="2947378" cy="196444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05" y="2895482"/>
            <a:ext cx="2906536" cy="193721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96" y="2895482"/>
            <a:ext cx="2947378" cy="196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wiące się dzieci 16: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58_TF03461883_TF03461883" id="{CB1E742B-07C7-400E-AC72-0F240E4DAFC6}" vid="{6946C01C-0A18-4EED-B65C-F3BDDA07F56C}"/>
    </a:ext>
  </a:extLst>
</a:theme>
</file>

<file path=ppt/theme/theme2.xml><?xml version="1.0" encoding="utf-8"?>
<a:theme xmlns:a="http://schemas.openxmlformats.org/drawingml/2006/main" name="Motyw pakietu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związana z edukacją z bawiącymi się dziećmi (ilustracja w stylu kreskówki, panoramiczna)</Template>
  <TotalTime>505</TotalTime>
  <Words>296</Words>
  <Application>Microsoft Office PowerPoint</Application>
  <PresentationFormat>Panoramiczny</PresentationFormat>
  <Paragraphs>66</Paragraphs>
  <Slides>20</Slides>
  <Notes>3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5" baseType="lpstr">
      <vt:lpstr>Arial</vt:lpstr>
      <vt:lpstr>Euphemia</vt:lpstr>
      <vt:lpstr>Times New Roman</vt:lpstr>
      <vt:lpstr>Wingdings</vt:lpstr>
      <vt:lpstr>Bawiące się dzieci 16:9</vt:lpstr>
      <vt:lpstr>Wirtualny  „Dzień Otwarty” </vt:lpstr>
      <vt:lpstr>Witamy w naszym żłobku ...</vt:lpstr>
      <vt:lpstr>Prezentacja programu PowerPoint</vt:lpstr>
      <vt:lpstr>Siedziba – ul . Wójta Radtkego 23 </vt:lpstr>
      <vt:lpstr>Plac zabaw</vt:lpstr>
      <vt:lpstr>Sale zabaw </vt:lpstr>
      <vt:lpstr>Dzień z życia żłobka </vt:lpstr>
      <vt:lpstr>Filia Pogórze -ul. Porębskiego 21 </vt:lpstr>
      <vt:lpstr>Plac zabaw</vt:lpstr>
      <vt:lpstr>Sale zabaw </vt:lpstr>
      <vt:lpstr>Dzień z życia żłobka</vt:lpstr>
      <vt:lpstr>Filia Dąbrowa -ul. Wiczlińska 33 </vt:lpstr>
      <vt:lpstr>Plac zabaw</vt:lpstr>
      <vt:lpstr>Sale zabaw </vt:lpstr>
      <vt:lpstr>Dzień z życia żłobka</vt:lpstr>
      <vt:lpstr>Godziny otwarcia</vt:lpstr>
      <vt:lpstr>Dzień w żłobku </vt:lpstr>
      <vt:lpstr>WYPRAWKA </vt:lpstr>
      <vt:lpstr>Żłobek to całkiem nowy świat dla dziecka. Dla każdego dziecka to duża zmiana i ważne przeżycie, potrzebuje czasu, by poznać i zdobyć zaufanie do nowego miejsca, pań opiekunek,  przyzwyczaić się do zmienionego rytmu dnia oraz życia w grupie.   </vt:lpstr>
      <vt:lpstr>Do zobaczenia we wrześniu ...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Wirtualny  „Dzień Otwarty”</dc:title>
  <dc:creator>Anna</dc:creator>
  <cp:lastModifiedBy>Anna Damaszke</cp:lastModifiedBy>
  <cp:revision>46</cp:revision>
  <dcterms:created xsi:type="dcterms:W3CDTF">2021-04-22T10:37:03Z</dcterms:created>
  <dcterms:modified xsi:type="dcterms:W3CDTF">2025-05-06T08:15:19Z</dcterms:modified>
</cp:coreProperties>
</file>